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65" r:id="rId12"/>
    <p:sldId id="267" r:id="rId13"/>
    <p:sldId id="281" r:id="rId14"/>
    <p:sldId id="268" r:id="rId15"/>
    <p:sldId id="269" r:id="rId16"/>
    <p:sldId id="270" r:id="rId17"/>
    <p:sldId id="271" r:id="rId18"/>
    <p:sldId id="272" r:id="rId19"/>
    <p:sldId id="273" r:id="rId20"/>
    <p:sldId id="278" r:id="rId21"/>
    <p:sldId id="274" r:id="rId22"/>
    <p:sldId id="276" r:id="rId23"/>
    <p:sldId id="279" r:id="rId24"/>
    <p:sldId id="280" r:id="rId25"/>
    <p:sldId id="275" r:id="rId26"/>
    <p:sldId id="282" r:id="rId2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6"/>
    <p:restoredTop sz="79627"/>
  </p:normalViewPr>
  <p:slideViewPr>
    <p:cSldViewPr snapToGrid="0" snapToObjects="1">
      <p:cViewPr varScale="1">
        <p:scale>
          <a:sx n="103" d="100"/>
          <a:sy n="103" d="100"/>
        </p:scale>
        <p:origin x="1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00C70-495D-994A-AC98-0639201B04BD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00BFF-4AA0-274A-8EE2-5BB9A4495DB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4848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49561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Run hello </a:t>
            </a:r>
            <a:r>
              <a:rPr lang="pl-PL" dirty="0" err="1"/>
              <a:t>world</a:t>
            </a:r>
            <a:endParaRPr lang="pl-PL" dirty="0"/>
          </a:p>
          <a:p>
            <a:r>
              <a:rPr lang="pl-PL" dirty="0"/>
              <a:t>Run </a:t>
            </a:r>
            <a:r>
              <a:rPr lang="pl-PL" dirty="0" err="1"/>
              <a:t>nginx</a:t>
            </a:r>
            <a:endParaRPr lang="pl-PL" dirty="0"/>
          </a:p>
          <a:p>
            <a:endParaRPr lang="pl-PL" dirty="0"/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run -e 'ACCEPT_EULA=Y' -e 'SA_PASSWORD=DockerPassword123#!' -p 1433:1433 -d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mssql-server-linux:latest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2528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sample</a:t>
            </a:r>
            <a:r>
              <a:rPr lang="pl-PL" dirty="0"/>
              <a:t> </a:t>
            </a:r>
            <a:r>
              <a:rPr lang="pl-PL" dirty="0" err="1"/>
              <a:t>WebAPI</a:t>
            </a:r>
            <a:r>
              <a:rPr lang="pl-PL" dirty="0"/>
              <a:t> with </a:t>
            </a:r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support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72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Moving</a:t>
            </a:r>
            <a:r>
              <a:rPr lang="pl-PL" dirty="0"/>
              <a:t> from </a:t>
            </a:r>
            <a:r>
              <a:rPr lang="pl-PL" dirty="0" err="1"/>
              <a:t>unmanaged</a:t>
            </a:r>
            <a:r>
              <a:rPr lang="pl-PL" dirty="0"/>
              <a:t> </a:t>
            </a:r>
            <a:r>
              <a:rPr lang="pl-PL" dirty="0" err="1"/>
              <a:t>containers</a:t>
            </a:r>
            <a:r>
              <a:rPr lang="pl-PL" dirty="0"/>
              <a:t> to services to </a:t>
            </a:r>
            <a:r>
              <a:rPr lang="pl-PL" dirty="0" err="1"/>
              <a:t>applications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3828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.NET </a:t>
            </a:r>
            <a:r>
              <a:rPr lang="pl-PL" dirty="0" err="1"/>
              <a:t>core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run on a </a:t>
            </a:r>
            <a:r>
              <a:rPr lang="pl-PL" dirty="0" err="1"/>
              <a:t>swarm</a:t>
            </a:r>
            <a:r>
              <a:rPr lang="pl-PL" dirty="0"/>
              <a:t> + </a:t>
            </a:r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balancing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654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run on a </a:t>
            </a:r>
            <a:r>
              <a:rPr lang="pl-PL" dirty="0" err="1"/>
              <a:t>swarm</a:t>
            </a:r>
            <a:r>
              <a:rPr lang="pl-PL" dirty="0"/>
              <a:t> with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nodes</a:t>
            </a:r>
            <a:r>
              <a:rPr lang="pl-PL" dirty="0"/>
              <a:t> + public </a:t>
            </a:r>
            <a:r>
              <a:rPr lang="pl-PL" dirty="0" err="1"/>
              <a:t>repository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7854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F6125-E521-A84A-805B-342C38216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A4D65-739E-5645-A4D7-5ECBE2717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38267-C977-6344-B9F8-4B3CD6CC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7389-58F5-4C46-B9F3-5ED59F9B3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F5FEF-1DBF-684A-92E8-D17817CF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5530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E0977-679F-1F46-BB8B-7F0547B4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5E1A1-F1A7-314A-B1F8-8014299A5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987E6-65BC-EB4D-A2A9-92187A930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548BE-85D1-B743-BB17-6EF47F858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32140-3C57-9644-9097-CF5772FC6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7015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7114E-9863-554C-8860-DD8E3CD2FE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A41B4-B9FE-5947-8E54-532E61406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E09FD-628A-FB44-8331-C99CEF11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11FB5-7BF3-274C-A4CF-D97293AB0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A0454-6F22-0D4C-94A3-8A054A52C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772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7E5C-BB47-784F-BC1B-A2773533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68EE2-91AB-CB46-937E-C8254DDCC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C5B8-8C67-CF44-95D4-9045EC65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EE5F2-234B-4744-9969-E996E7C00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B3F04-10E2-6B4D-A4FD-CAE3C3C3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3876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5A5C-D622-DC4A-A4B2-759B52E3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04C14-CD14-AE45-8886-6ADF4625C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8C4E0-E494-8B49-BA16-5E07AAE74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65023-5871-F144-B3E4-826D2BB8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E2586-E053-AD44-A917-E837FEC6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46973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1902-F181-3D41-BD25-F7062469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161B0-C7AE-1745-8899-6053C2423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9F0F76-EFD0-3041-B7EF-83B75A20A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F869E-0D07-B64B-9501-44EAAE6B8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B7B59-BAF6-324C-B468-9AEAF478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6291E-0E5B-1A4E-85BF-09F05112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437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133E6-911C-C848-BB4D-75820968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B88A2-39EF-FA40-AB67-1F336C416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8AC19-5BD3-5E44-9F4F-EEA9A682F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5E0CB-8F1F-7243-A48B-C5F775916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2E840-C157-454E-A458-481FE6C64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BE082-9CF2-4348-8FDF-5DEE4B3DB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6F702F-D6AF-174B-9334-C4F84250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DF0604-FFD8-BE4C-AE31-182202E0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04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360BD-3AA2-8B4A-A169-09B683AF2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4F784-B39B-604B-B735-64927B12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F2FDF-3A49-0541-A30E-EEA5D28C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0A450-AB96-0A4F-AEDC-05F8B166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71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E05193-C3DA-BA41-8616-0496EB30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541FE-6571-9B49-A76F-FF2015A9E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E4530-C97E-A845-84CB-BD60871C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380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9161-3D40-CE4F-9D49-CA866FC5C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09994-7C63-3C4E-AEEE-B0BBB8E0A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5EC9F-3E00-444B-94B0-74A81B882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C3AD4-7DDB-3244-B19B-65542971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BBCCB-B8AA-1C4F-B8F8-FB970758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2420F-8359-FB49-95CB-CE18C77DF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770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EC97-4B10-CF4D-B8F5-6EE7BBA6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57F61D-012E-E541-B5C7-DA7D1A436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A5C87-DEE3-A54A-9AAA-704FB0D58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2C866-2DE3-6F49-8E21-70C4D9BD9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9629D-3561-5747-88EC-E5E412DC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2B46A-824E-1C4D-A17F-E344D639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2593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FAD31F-6B7A-9346-B42A-6034915B9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018A2-350B-5843-B50F-5F8D7AB36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19FB-BDAB-0B49-983D-8BFD000C3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410A5-E3CF-2048-AF2D-532457A04CA1}" type="datetimeFigureOut">
              <a:rPr lang="pl-PL" smtClean="0"/>
              <a:t>14.02.2018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CD287-4264-E742-BAD1-09EAC0A06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106E-331C-0448-9BF9-F3CBF4A56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15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7835-B783-8141-9BE6-B9C9D1C8C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</a:t>
            </a:r>
            <a:r>
              <a:rPr lang="pl-PL" dirty="0" err="1"/>
              <a:t>apps</a:t>
            </a:r>
            <a:r>
              <a:rPr lang="pl-PL" dirty="0"/>
              <a:t> with Docker and .NET </a:t>
            </a:r>
            <a:r>
              <a:rPr lang="pl-PL" dirty="0" err="1"/>
              <a:t>Core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ECAC1-630A-284F-A0CB-7B75E6AA7F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A </a:t>
            </a:r>
            <a:r>
              <a:rPr lang="pl-PL" dirty="0" err="1"/>
              <a:t>beautiful</a:t>
            </a:r>
            <a:r>
              <a:rPr lang="pl-PL" dirty="0"/>
              <a:t> </a:t>
            </a:r>
            <a:r>
              <a:rPr lang="pl-PL" dirty="0" err="1"/>
              <a:t>journey</a:t>
            </a:r>
            <a:r>
              <a:rPr lang="pl-PL" dirty="0"/>
              <a:t> by Piotr Włodek</a:t>
            </a:r>
          </a:p>
        </p:txBody>
      </p:sp>
    </p:spTree>
    <p:extLst>
      <p:ext uri="{BB962C8B-B14F-4D97-AF65-F5344CB8AC3E}">
        <p14:creationId xmlns:p14="http://schemas.microsoft.com/office/powerpoint/2010/main" val="1305391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875EF-D0AD-5E47-982B-4778D65F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Useful</a:t>
            </a:r>
            <a:r>
              <a:rPr lang="pl-PL" dirty="0"/>
              <a:t> </a:t>
            </a:r>
            <a:r>
              <a:rPr lang="pl-PL" dirty="0" err="1"/>
              <a:t>comands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C2DD0-1163-F344-A5A5-34893D146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35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pl-PL" b="1" dirty="0" err="1"/>
              <a:t>docker</a:t>
            </a:r>
            <a:r>
              <a:rPr lang="pl-PL" dirty="0"/>
              <a:t> --</a:t>
            </a:r>
            <a:r>
              <a:rPr lang="pl-PL" dirty="0" err="1"/>
              <a:t>help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command</a:t>
            </a:r>
            <a:r>
              <a:rPr lang="pl-PL" b="1" dirty="0"/>
              <a:t> </a:t>
            </a:r>
            <a:r>
              <a:rPr lang="pl-PL" dirty="0"/>
              <a:t>--</a:t>
            </a:r>
            <a:r>
              <a:rPr lang="pl-PL" dirty="0" err="1"/>
              <a:t>help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ps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lists</a:t>
            </a:r>
            <a:r>
              <a:rPr lang="pl-PL" dirty="0"/>
              <a:t>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containers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images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lists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images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run hello-</a:t>
            </a:r>
            <a:r>
              <a:rPr lang="pl-PL" b="1" dirty="0" err="1"/>
              <a:t>world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runs</a:t>
            </a:r>
            <a:r>
              <a:rPr lang="pl-PL" dirty="0"/>
              <a:t> hello-</a:t>
            </a:r>
            <a:r>
              <a:rPr lang="pl-PL" dirty="0" err="1"/>
              <a:t>world</a:t>
            </a:r>
            <a:r>
              <a:rPr lang="pl-PL" dirty="0"/>
              <a:t> </a:t>
            </a:r>
            <a:r>
              <a:rPr lang="pl-PL" dirty="0" err="1"/>
              <a:t>container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stop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stops</a:t>
            </a:r>
            <a:r>
              <a:rPr lang="pl-PL" dirty="0"/>
              <a:t> the </a:t>
            </a:r>
            <a:r>
              <a:rPr lang="pl-PL" dirty="0" err="1"/>
              <a:t>container</a:t>
            </a:r>
            <a:r>
              <a:rPr lang="pl-PL" dirty="0"/>
              <a:t> and </a:t>
            </a:r>
            <a:r>
              <a:rPr lang="pl-PL" dirty="0" err="1"/>
              <a:t>removes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kill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kills</a:t>
            </a:r>
            <a:r>
              <a:rPr lang="pl-PL" dirty="0"/>
              <a:t> the </a:t>
            </a:r>
            <a:r>
              <a:rPr lang="pl-PL" dirty="0" err="1"/>
              <a:t>container</a:t>
            </a:r>
            <a:r>
              <a:rPr lang="pl-PL" dirty="0"/>
              <a:t> but </a:t>
            </a:r>
            <a:r>
              <a:rPr lang="pl-PL" dirty="0" err="1"/>
              <a:t>preserves</a:t>
            </a:r>
            <a:r>
              <a:rPr lang="pl-PL" dirty="0"/>
              <a:t> </a:t>
            </a:r>
            <a:r>
              <a:rPr lang="pl-PL" dirty="0" err="1"/>
              <a:t>instance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logs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prints</a:t>
            </a:r>
            <a:r>
              <a:rPr lang="pl-PL" dirty="0"/>
              <a:t> out </a:t>
            </a:r>
            <a:r>
              <a:rPr lang="pl-PL" dirty="0" err="1"/>
              <a:t>container’s</a:t>
            </a:r>
            <a:r>
              <a:rPr lang="pl-PL" dirty="0"/>
              <a:t> STDOUT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rmi</a:t>
            </a:r>
            <a:r>
              <a:rPr lang="pl-PL" b="1" dirty="0"/>
              <a:t> &lt;image&gt; </a:t>
            </a:r>
            <a:r>
              <a:rPr lang="pl-PL" dirty="0"/>
              <a:t>- </a:t>
            </a:r>
            <a:r>
              <a:rPr lang="pl-PL" dirty="0" err="1"/>
              <a:t>removes</a:t>
            </a:r>
            <a:r>
              <a:rPr lang="pl-PL" dirty="0"/>
              <a:t> </a:t>
            </a:r>
            <a:r>
              <a:rPr lang="pl-PL" dirty="0" err="1"/>
              <a:t>particular</a:t>
            </a:r>
            <a:r>
              <a:rPr lang="pl-PL" dirty="0"/>
              <a:t> image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rm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removes</a:t>
            </a:r>
            <a:r>
              <a:rPr lang="pl-PL" dirty="0"/>
              <a:t> a </a:t>
            </a:r>
            <a:r>
              <a:rPr lang="pl-PL" dirty="0" err="1"/>
              <a:t>container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36767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08324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1C84-9160-9B4E-B331-4B28574B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Dockerfile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87F3-1C86-6741-B13C-29310C77BD1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  <a:ln>
            <a:solidFill>
              <a:schemeClr val="accent1"/>
            </a:solidFill>
          </a:ln>
          <a:effectLst>
            <a:softEdge rad="12700"/>
          </a:effectLst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latest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aspnetcore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image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aspnetcore:latest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Expose port 80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so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accessible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from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outside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the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container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EXPOSE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80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Set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workdir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published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into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/bin/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Debug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/netcoreapp2.0/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publish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.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Run the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ENTRYPOINT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[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ECommerce.Sales.Api.dll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931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1C84-9160-9B4E-B331-4B28574B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2 </a:t>
            </a:r>
            <a:r>
              <a:rPr lang="pl-PL" dirty="0" err="1"/>
              <a:t>Stage</a:t>
            </a:r>
            <a:r>
              <a:rPr lang="pl-PL" dirty="0"/>
              <a:t> </a:t>
            </a:r>
            <a:r>
              <a:rPr lang="pl-PL" dirty="0" err="1"/>
              <a:t>Dockerfile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87F3-1C86-6741-B13C-29310C77B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solidFill>
            <a:schemeClr val="tx1">
              <a:lumMod val="85000"/>
              <a:lumOff val="15000"/>
            </a:schemeClr>
          </a:solidFill>
          <a:ln>
            <a:solidFill>
              <a:schemeClr val="accent1"/>
            </a:solidFill>
          </a:ln>
          <a:effectLst>
            <a:softEdge rad="12700"/>
          </a:effectLst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Stage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1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aspnetcore-build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AS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builder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source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ARG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CONFIG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copies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your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code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. .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RUN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restore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RUN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publish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-o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 -c ${CONFIG:-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Debug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}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Stage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2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aspnetcore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--from=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builder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.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ENTRYPOINT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[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, 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latin typeface="Menlo" panose="020B0609030804020204" pitchFamily="49" charset="0"/>
              </a:rPr>
              <a:t>ECommerce.Sales.Api.dll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2097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A614-A107-0C4E-9BB8-4B3C5E840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Building</a:t>
            </a:r>
            <a:r>
              <a:rPr lang="pl-PL" dirty="0"/>
              <a:t> and </a:t>
            </a:r>
            <a:r>
              <a:rPr lang="pl-PL" dirty="0" err="1"/>
              <a:t>running</a:t>
            </a:r>
            <a:r>
              <a:rPr lang="pl-PL" dirty="0"/>
              <a:t> the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DF79-63B9-BA41-A00C-11137644B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build</a:t>
            </a:r>
            <a:r>
              <a:rPr lang="pl-PL" b="1" dirty="0"/>
              <a:t> –t &lt;</a:t>
            </a:r>
            <a:r>
              <a:rPr lang="pl-PL" b="1" dirty="0" err="1"/>
              <a:t>name:tag</a:t>
            </a:r>
            <a:r>
              <a:rPr lang="pl-PL" b="1" dirty="0"/>
              <a:t>&gt; -f </a:t>
            </a:r>
            <a:r>
              <a:rPr lang="pl-PL" b="1" dirty="0" err="1"/>
              <a:t>Dockerfile.name</a:t>
            </a:r>
            <a:r>
              <a:rPr lang="pl-PL" b="1" dirty="0"/>
              <a:t> .</a:t>
            </a:r>
          </a:p>
          <a:p>
            <a:r>
              <a:rPr lang="pl-PL" b="1" dirty="0" err="1"/>
              <a:t>docker</a:t>
            </a:r>
            <a:r>
              <a:rPr lang="pl-PL" b="1" dirty="0"/>
              <a:t> run –p 8080:80 &lt;</a:t>
            </a:r>
            <a:r>
              <a:rPr lang="pl-PL" b="1" dirty="0" err="1"/>
              <a:t>name:tag</a:t>
            </a:r>
            <a:r>
              <a:rPr lang="pl-PL" b="1" dirty="0"/>
              <a:t>&gt;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1880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3273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6A7E2-9FC2-DC44-ACA2-097D3E5AB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D5FFB-0FE5-F342-9C60-90286224C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 </a:t>
            </a:r>
            <a:r>
              <a:rPr lang="pl-PL" dirty="0" err="1"/>
              <a:t>building</a:t>
            </a:r>
            <a:r>
              <a:rPr lang="pl-PL" dirty="0"/>
              <a:t> </a:t>
            </a:r>
            <a:r>
              <a:rPr lang="pl-PL" dirty="0" err="1"/>
              <a:t>block</a:t>
            </a:r>
            <a:r>
              <a:rPr lang="pl-PL" dirty="0"/>
              <a:t> of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composed</a:t>
            </a:r>
            <a:r>
              <a:rPr lang="pl-PL" dirty="0"/>
              <a:t> of </a:t>
            </a:r>
            <a:r>
              <a:rPr lang="pl-PL" dirty="0" err="1"/>
              <a:t>multiple</a:t>
            </a:r>
            <a:r>
              <a:rPr lang="pl-PL" dirty="0"/>
              <a:t> services</a:t>
            </a:r>
          </a:p>
          <a:p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down</a:t>
            </a:r>
          </a:p>
          <a:p>
            <a:r>
              <a:rPr lang="pl-PL" dirty="0" err="1"/>
              <a:t>Runs</a:t>
            </a:r>
            <a:r>
              <a:rPr lang="pl-PL" dirty="0"/>
              <a:t> single image in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instances</a:t>
            </a:r>
            <a:endParaRPr lang="pl-PL" dirty="0"/>
          </a:p>
          <a:p>
            <a:r>
              <a:rPr lang="pl-PL" dirty="0" err="1"/>
              <a:t>Typically</a:t>
            </a:r>
            <a:r>
              <a:rPr lang="pl-PL" dirty="0"/>
              <a:t>, a </a:t>
            </a:r>
            <a:r>
              <a:rPr lang="pl-PL" dirty="0" err="1"/>
              <a:t>microservice</a:t>
            </a:r>
            <a:endParaRPr lang="pl-PL" dirty="0"/>
          </a:p>
          <a:p>
            <a:r>
              <a:rPr lang="pl-PL" dirty="0" err="1"/>
              <a:t>Only</a:t>
            </a:r>
            <a:r>
              <a:rPr lang="pl-PL" dirty="0"/>
              <a:t> in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mode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service </a:t>
            </a:r>
            <a:r>
              <a:rPr lang="pl-PL" b="1" dirty="0" err="1"/>
              <a:t>create</a:t>
            </a:r>
            <a:r>
              <a:rPr lang="pl-PL" b="1" dirty="0"/>
              <a:t> --&lt;service </a:t>
            </a:r>
            <a:r>
              <a:rPr lang="pl-PL" b="1" dirty="0" err="1"/>
              <a:t>name</a:t>
            </a:r>
            <a:r>
              <a:rPr lang="pl-PL" b="1" dirty="0"/>
              <a:t>&gt; --</a:t>
            </a:r>
            <a:r>
              <a:rPr lang="pl-PL" b="1" dirty="0" err="1"/>
              <a:t>replicas</a:t>
            </a:r>
            <a:r>
              <a:rPr lang="pl-PL" b="1" dirty="0"/>
              <a:t>=&lt;</a:t>
            </a:r>
            <a:r>
              <a:rPr lang="pl-PL" b="1" dirty="0" err="1"/>
              <a:t>count</a:t>
            </a:r>
            <a:r>
              <a:rPr lang="pl-PL" b="1" dirty="0"/>
              <a:t>&gt; &lt;image&gt;</a:t>
            </a:r>
          </a:p>
          <a:p>
            <a:r>
              <a:rPr lang="pl-PL" b="1" dirty="0" err="1"/>
              <a:t>docker</a:t>
            </a:r>
            <a:r>
              <a:rPr lang="pl-PL" b="1" dirty="0"/>
              <a:t> service </a:t>
            </a:r>
            <a:r>
              <a:rPr lang="pl-PL" b="1" dirty="0" err="1"/>
              <a:t>ps</a:t>
            </a:r>
            <a:r>
              <a:rPr lang="pl-PL" b="1" dirty="0"/>
              <a:t> &lt;service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29943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2EBAE-1685-554F-86D0-D2E18ADC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YAML file – </a:t>
            </a:r>
            <a:r>
              <a:rPr lang="pl-PL" dirty="0" err="1"/>
              <a:t>App</a:t>
            </a:r>
            <a:r>
              <a:rPr lang="pl-PL" dirty="0"/>
              <a:t>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BA65-A9B3-8744-A70B-F9DB1FC55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16048" cy="4351338"/>
          </a:xfrm>
        </p:spPr>
        <p:txBody>
          <a:bodyPr/>
          <a:lstStyle/>
          <a:p>
            <a:r>
              <a:rPr lang="pl-PL" dirty="0" err="1"/>
              <a:t>Defines</a:t>
            </a:r>
            <a:r>
              <a:rPr lang="pl-PL" dirty="0"/>
              <a:t> a </a:t>
            </a:r>
            <a:r>
              <a:rPr lang="pl-PL" dirty="0" err="1"/>
              <a:t>desired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for the services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the </a:t>
            </a:r>
            <a:r>
              <a:rPr lang="pl-PL" b="1" dirty="0" err="1"/>
              <a:t>application</a:t>
            </a:r>
            <a:endParaRPr lang="pl-PL" b="1" dirty="0"/>
          </a:p>
          <a:p>
            <a:r>
              <a:rPr lang="pl-PL" dirty="0" err="1"/>
              <a:t>Used</a:t>
            </a:r>
            <a:r>
              <a:rPr lang="pl-PL" dirty="0"/>
              <a:t> for development and </a:t>
            </a:r>
            <a:r>
              <a:rPr lang="pl-PL" dirty="0" err="1"/>
              <a:t>production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</a:t>
            </a:r>
            <a:r>
              <a:rPr lang="pl-PL" dirty="0" err="1"/>
              <a:t>build</a:t>
            </a:r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</a:t>
            </a:r>
            <a:r>
              <a:rPr lang="pl-PL" dirty="0" err="1"/>
              <a:t>up</a:t>
            </a:r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down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58EBF8-1D22-1F41-97F8-B0338CC757DD}"/>
              </a:ext>
            </a:extLst>
          </p:cNvPr>
          <p:cNvSpPr/>
          <p:nvPr/>
        </p:nvSpPr>
        <p:spPr>
          <a:xfrm>
            <a:off x="6776720" y="1826115"/>
            <a:ext cx="4997464" cy="4247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"3"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services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1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web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myimage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build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context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.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dockerfile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./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Dockerfile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deploy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3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replicas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5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4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limits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5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cpus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"0.1"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5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memory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50M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1"/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	    -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"4000:80"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776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C741-A7F5-B440-B957-06F6DB2F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</a:t>
            </a:r>
            <a:r>
              <a:rPr lang="pl-PL" dirty="0" err="1"/>
              <a:t>Swarm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BC6AB-FD92-3347-B765-D7279FD6B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Built</a:t>
            </a:r>
            <a:r>
              <a:rPr lang="pl-PL" dirty="0"/>
              <a:t>-in Docker </a:t>
            </a:r>
            <a:r>
              <a:rPr lang="pl-PL" dirty="0" err="1"/>
              <a:t>orchestrator</a:t>
            </a:r>
            <a:endParaRPr lang="pl-PL" dirty="0"/>
          </a:p>
          <a:p>
            <a:r>
              <a:rPr lang="pl-PL" dirty="0" err="1"/>
              <a:t>Joins</a:t>
            </a:r>
            <a:r>
              <a:rPr lang="pl-PL" dirty="0"/>
              <a:t>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hosts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one Docker </a:t>
            </a:r>
            <a:r>
              <a:rPr lang="pl-PL" dirty="0" err="1"/>
              <a:t>Swarm</a:t>
            </a:r>
            <a:endParaRPr lang="pl-PL" dirty="0"/>
          </a:p>
          <a:p>
            <a:r>
              <a:rPr lang="pl-PL" dirty="0" err="1"/>
              <a:t>Managers</a:t>
            </a:r>
            <a:r>
              <a:rPr lang="pl-PL" dirty="0"/>
              <a:t> and </a:t>
            </a:r>
            <a:r>
              <a:rPr lang="pl-PL" dirty="0" err="1"/>
              <a:t>workers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init</a:t>
            </a:r>
            <a:endParaRPr lang="pl-PL" b="1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join</a:t>
            </a:r>
            <a:r>
              <a:rPr lang="pl-PL" b="1" dirty="0"/>
              <a:t> --</a:t>
            </a:r>
            <a:r>
              <a:rPr lang="pl-PL" b="1" dirty="0" err="1"/>
              <a:t>token</a:t>
            </a:r>
            <a:r>
              <a:rPr lang="pl-PL" b="1" dirty="0"/>
              <a:t> &lt;</a:t>
            </a:r>
            <a:r>
              <a:rPr lang="pl-PL" b="1" dirty="0" err="1"/>
              <a:t>token</a:t>
            </a:r>
            <a:r>
              <a:rPr lang="pl-PL" b="1" dirty="0"/>
              <a:t>&gt; &lt;</a:t>
            </a:r>
            <a:r>
              <a:rPr lang="pl-PL" b="1" dirty="0" err="1"/>
              <a:t>manager_ip</a:t>
            </a:r>
            <a:r>
              <a:rPr lang="pl-PL" b="1" dirty="0"/>
              <a:t>&gt;:2377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leave</a:t>
            </a:r>
            <a:endParaRPr lang="pl-PL" b="1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1708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E6CF-94CC-4A4E-B32E-9216E7993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Creating</a:t>
            </a:r>
            <a:r>
              <a:rPr lang="pl-PL" dirty="0"/>
              <a:t> a </a:t>
            </a:r>
            <a:r>
              <a:rPr lang="pl-PL" dirty="0" err="1"/>
              <a:t>stack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EA3C9-3837-7F4A-89D1-5180438E6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Stack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collection</a:t>
            </a:r>
            <a:r>
              <a:rPr lang="pl-PL" dirty="0"/>
              <a:t> of services </a:t>
            </a:r>
            <a:r>
              <a:rPr lang="pl-PL" dirty="0" err="1"/>
              <a:t>making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a single, </a:t>
            </a:r>
            <a:r>
              <a:rPr lang="pl-PL" dirty="0" err="1"/>
              <a:t>distributed</a:t>
            </a:r>
            <a:r>
              <a:rPr lang="pl-PL" dirty="0"/>
              <a:t> </a:t>
            </a:r>
            <a:r>
              <a:rPr lang="pl-PL" b="1" dirty="0" err="1"/>
              <a:t>app</a:t>
            </a:r>
            <a:endParaRPr lang="pl-PL" b="1" dirty="0"/>
          </a:p>
          <a:p>
            <a:endParaRPr lang="pl-PL" b="1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deploy</a:t>
            </a:r>
            <a:r>
              <a:rPr lang="pl-PL" b="1" dirty="0"/>
              <a:t> –c </a:t>
            </a:r>
            <a:r>
              <a:rPr lang="pl-PL" b="1" dirty="0" err="1"/>
              <a:t>docker-compose.yml</a:t>
            </a:r>
            <a:r>
              <a:rPr lang="pl-PL" b="1" dirty="0"/>
              <a:t> &lt;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rm</a:t>
            </a:r>
            <a:r>
              <a:rPr lang="pl-PL" b="1" dirty="0"/>
              <a:t> &lt;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64388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CD47-4D52-8749-AFC4-686CD5BC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13159-F6FE-914D-B653-C8D6D26D1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Docker</a:t>
            </a:r>
          </a:p>
          <a:p>
            <a:r>
              <a:rPr lang="pl-PL" dirty="0" err="1"/>
              <a:t>Orchestrators</a:t>
            </a:r>
            <a:r>
              <a:rPr lang="pl-PL" dirty="0"/>
              <a:t> (</a:t>
            </a:r>
            <a:r>
              <a:rPr lang="pl-PL" dirty="0" err="1"/>
              <a:t>Swarm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9640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250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8B234-AE0D-8F40-A300-6CA4865E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docker-machine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0B936-08A8-5849-A033-0AEBA436A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Creates</a:t>
            </a:r>
            <a:r>
              <a:rPr lang="pl-PL" dirty="0"/>
              <a:t>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nodes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boot2docker Linux </a:t>
            </a:r>
            <a:r>
              <a:rPr lang="pl-PL" dirty="0" err="1"/>
              <a:t>distribution</a:t>
            </a:r>
            <a:endParaRPr lang="pl-PL" dirty="0"/>
          </a:p>
          <a:p>
            <a:r>
              <a:rPr lang="pl-PL" dirty="0"/>
              <a:t>Win10 : </a:t>
            </a:r>
            <a:r>
              <a:rPr lang="pl-PL" dirty="0" err="1"/>
              <a:t>HyperV</a:t>
            </a:r>
            <a:endParaRPr lang="pl-PL" dirty="0"/>
          </a:p>
          <a:p>
            <a:r>
              <a:rPr lang="pl-PL" dirty="0"/>
              <a:t>Linux/</a:t>
            </a:r>
            <a:r>
              <a:rPr lang="pl-PL" dirty="0" err="1"/>
              <a:t>macOS</a:t>
            </a:r>
            <a:r>
              <a:rPr lang="pl-PL" dirty="0"/>
              <a:t>: </a:t>
            </a:r>
            <a:r>
              <a:rPr lang="pl-PL" dirty="0" err="1"/>
              <a:t>VirtualBox</a:t>
            </a:r>
            <a:endParaRPr lang="pl-PL" dirty="0"/>
          </a:p>
          <a:p>
            <a:r>
              <a:rPr lang="pl-PL" dirty="0" err="1"/>
              <a:t>macOS</a:t>
            </a:r>
            <a:r>
              <a:rPr lang="pl-PL" dirty="0"/>
              <a:t>: </a:t>
            </a:r>
            <a:r>
              <a:rPr lang="pl-PL" dirty="0" err="1"/>
              <a:t>Parallels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create</a:t>
            </a:r>
            <a:r>
              <a:rPr lang="pl-PL" b="1" dirty="0"/>
              <a:t> --driver </a:t>
            </a:r>
            <a:r>
              <a:rPr lang="pl-PL" b="1" dirty="0" err="1"/>
              <a:t>parallels</a:t>
            </a:r>
            <a:r>
              <a:rPr lang="pl-PL" b="1" dirty="0"/>
              <a:t> vm1</a:t>
            </a:r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ssh</a:t>
            </a:r>
            <a:r>
              <a:rPr lang="pl-PL" b="1" dirty="0"/>
              <a:t> vm1</a:t>
            </a:r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env</a:t>
            </a:r>
            <a:r>
              <a:rPr lang="pl-PL" b="1" dirty="0"/>
              <a:t> vm1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88831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9B16-438F-2E46-81E2-E821DA37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Container</a:t>
            </a:r>
            <a:r>
              <a:rPr lang="pl-PL" dirty="0"/>
              <a:t> Registry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AC729-2237-8F4B-AC58-3BED090DA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Repository</a:t>
            </a:r>
            <a:r>
              <a:rPr lang="pl-PL" dirty="0"/>
              <a:t> of </a:t>
            </a:r>
            <a:r>
              <a:rPr lang="pl-PL" dirty="0" err="1"/>
              <a:t>images</a:t>
            </a:r>
            <a:endParaRPr lang="pl-PL" dirty="0"/>
          </a:p>
          <a:p>
            <a:r>
              <a:rPr lang="pl-PL" dirty="0" err="1"/>
              <a:t>Important</a:t>
            </a:r>
            <a:r>
              <a:rPr lang="pl-PL" dirty="0"/>
              <a:t> for Docker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deployments</a:t>
            </a:r>
            <a:endParaRPr lang="pl-PL" dirty="0"/>
          </a:p>
          <a:p>
            <a:r>
              <a:rPr lang="pl-PL" b="1" dirty="0"/>
              <a:t>[</a:t>
            </a:r>
            <a:r>
              <a:rPr lang="pl-PL" b="1" dirty="0" err="1"/>
              <a:t>container_registry</a:t>
            </a:r>
            <a:r>
              <a:rPr lang="pl-PL" b="1" dirty="0"/>
              <a:t>]/image/</a:t>
            </a:r>
            <a:r>
              <a:rPr lang="pl-PL" b="1" dirty="0" err="1"/>
              <a:t>name:TAG</a:t>
            </a:r>
            <a:endParaRPr lang="pl-PL" dirty="0"/>
          </a:p>
          <a:p>
            <a:r>
              <a:rPr lang="pl-PL" dirty="0" err="1"/>
              <a:t>Examples</a:t>
            </a:r>
            <a:endParaRPr lang="pl-PL" dirty="0"/>
          </a:p>
          <a:p>
            <a:pPr lvl="1"/>
            <a:r>
              <a:rPr lang="pl-PL" dirty="0" err="1"/>
              <a:t>commercesampleregistry.azurecr.io</a:t>
            </a:r>
            <a:r>
              <a:rPr lang="pl-PL" dirty="0"/>
              <a:t>/</a:t>
            </a:r>
            <a:r>
              <a:rPr lang="pl-PL" dirty="0" err="1"/>
              <a:t>ecommerce</a:t>
            </a:r>
            <a:r>
              <a:rPr lang="pl-PL" dirty="0"/>
              <a:t>/</a:t>
            </a:r>
            <a:r>
              <a:rPr lang="pl-PL" dirty="0" err="1"/>
              <a:t>customers-api:latest</a:t>
            </a:r>
            <a:endParaRPr lang="pl-PL" dirty="0"/>
          </a:p>
          <a:p>
            <a:pPr lvl="1"/>
            <a:r>
              <a:rPr lang="pl-PL" dirty="0" err="1"/>
              <a:t>pwlodek</a:t>
            </a:r>
            <a:r>
              <a:rPr lang="pl-PL" dirty="0"/>
              <a:t>/myimage:v1</a:t>
            </a:r>
          </a:p>
          <a:p>
            <a:r>
              <a:rPr lang="pl-PL" dirty="0" err="1"/>
              <a:t>Where</a:t>
            </a:r>
            <a:r>
              <a:rPr lang="pl-PL" dirty="0"/>
              <a:t>?</a:t>
            </a:r>
          </a:p>
          <a:p>
            <a:pPr lvl="1"/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Registry (</a:t>
            </a:r>
            <a:r>
              <a:rPr lang="pl-PL" dirty="0" err="1"/>
              <a:t>Private</a:t>
            </a:r>
            <a:r>
              <a:rPr lang="pl-PL" dirty="0"/>
              <a:t>)</a:t>
            </a:r>
          </a:p>
          <a:p>
            <a:pPr lvl="1"/>
            <a:r>
              <a:rPr lang="pl-PL" dirty="0"/>
              <a:t>Docker </a:t>
            </a:r>
            <a:r>
              <a:rPr lang="pl-PL" dirty="0" err="1"/>
              <a:t>Cloud</a:t>
            </a:r>
            <a:r>
              <a:rPr lang="pl-PL" dirty="0"/>
              <a:t> (</a:t>
            </a:r>
            <a:r>
              <a:rPr lang="pl-PL" dirty="0" err="1"/>
              <a:t>Private</a:t>
            </a:r>
            <a:r>
              <a:rPr lang="pl-PL" dirty="0"/>
              <a:t>, Public)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30831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04A1-9929-6D42-8BE6-46917A6B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balancing</a:t>
            </a:r>
            <a:r>
              <a:rPr lang="pl-PL" dirty="0"/>
              <a:t> and </a:t>
            </a:r>
            <a:r>
              <a:rPr lang="pl-PL" dirty="0" err="1"/>
              <a:t>mesh</a:t>
            </a:r>
            <a:r>
              <a:rPr lang="pl-PL" dirty="0"/>
              <a:t>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24717E-A3F4-4F4D-8A2A-4F8D11983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640" y="1825625"/>
            <a:ext cx="97667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05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7863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F9980-5176-FF4D-87E8-F4CFD546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Recap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4F2A-7875-B34C-9A5C-79C0D83B8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Image</a:t>
            </a:r>
          </a:p>
          <a:p>
            <a:r>
              <a:rPr lang="pl-PL" dirty="0" err="1"/>
              <a:t>Container</a:t>
            </a:r>
            <a:endParaRPr lang="pl-PL" dirty="0"/>
          </a:p>
          <a:p>
            <a:r>
              <a:rPr lang="pl-PL" dirty="0"/>
              <a:t>Service</a:t>
            </a:r>
          </a:p>
          <a:p>
            <a:r>
              <a:rPr lang="pl-PL" dirty="0" err="1"/>
              <a:t>Stack</a:t>
            </a:r>
            <a:endParaRPr lang="pl-PL" dirty="0"/>
          </a:p>
          <a:p>
            <a:r>
              <a:rPr lang="pl-PL" dirty="0" err="1"/>
              <a:t>Orchestrator</a:t>
            </a:r>
            <a:r>
              <a:rPr lang="pl-PL" dirty="0"/>
              <a:t>: </a:t>
            </a:r>
            <a:r>
              <a:rPr lang="pl-PL" dirty="0" err="1"/>
              <a:t>Swarm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7094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E773-AC09-684B-9432-511A859A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Questions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6394E-D9A0-C946-9469-E9C33979B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759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C9AF-F669-C640-B15F-F0346A7A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containers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452AF-CDD9-BE4C-96CB-238CD670A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Another</a:t>
            </a:r>
            <a:r>
              <a:rPr lang="pl-PL" dirty="0"/>
              <a:t> form of </a:t>
            </a:r>
            <a:r>
              <a:rPr lang="pl-PL" dirty="0" err="1"/>
              <a:t>virtualization</a:t>
            </a:r>
            <a:r>
              <a:rPr lang="pl-PL" dirty="0"/>
              <a:t> </a:t>
            </a:r>
            <a:r>
              <a:rPr lang="pl-PL" dirty="0" err="1"/>
              <a:t>called</a:t>
            </a:r>
            <a:r>
              <a:rPr lang="pl-PL" dirty="0"/>
              <a:t> OS </a:t>
            </a:r>
            <a:r>
              <a:rPr lang="pl-PL" dirty="0" err="1"/>
              <a:t>Virtualization</a:t>
            </a:r>
            <a:r>
              <a:rPr lang="pl-PL" dirty="0"/>
              <a:t>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host’s</a:t>
            </a:r>
            <a:r>
              <a:rPr lang="pl-PL" dirty="0"/>
              <a:t> OS </a:t>
            </a:r>
            <a:r>
              <a:rPr lang="pl-PL" dirty="0" err="1"/>
              <a:t>kernel</a:t>
            </a:r>
            <a:endParaRPr lang="pl-PL" dirty="0"/>
          </a:p>
          <a:p>
            <a:r>
              <a:rPr lang="pl-PL" dirty="0" err="1"/>
              <a:t>Containers</a:t>
            </a:r>
            <a:r>
              <a:rPr lang="pl-PL" dirty="0"/>
              <a:t> </a:t>
            </a:r>
            <a:r>
              <a:rPr lang="pl-PL" dirty="0" err="1"/>
              <a:t>pack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with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dependencies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requires</a:t>
            </a:r>
            <a:endParaRPr lang="pl-PL" dirty="0"/>
          </a:p>
          <a:p>
            <a:r>
              <a:rPr lang="pl-PL" dirty="0"/>
              <a:t>Instant startup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thanks</a:t>
            </a:r>
            <a:r>
              <a:rPr lang="pl-PL" dirty="0"/>
              <a:t> to </a:t>
            </a:r>
            <a:r>
              <a:rPr lang="pl-PL" dirty="0" err="1"/>
              <a:t>host’s</a:t>
            </a:r>
            <a:r>
              <a:rPr lang="pl-PL" dirty="0"/>
              <a:t> </a:t>
            </a:r>
            <a:r>
              <a:rPr lang="pl-PL" dirty="0" err="1"/>
              <a:t>kernel</a:t>
            </a:r>
            <a:r>
              <a:rPr lang="pl-PL" dirty="0"/>
              <a:t> and „</a:t>
            </a:r>
            <a:r>
              <a:rPr lang="pl-PL" dirty="0" err="1"/>
              <a:t>copy</a:t>
            </a:r>
            <a:r>
              <a:rPr lang="pl-PL" dirty="0"/>
              <a:t> on </a:t>
            </a:r>
            <a:r>
              <a:rPr lang="pl-PL" dirty="0" err="1"/>
              <a:t>write</a:t>
            </a:r>
            <a:r>
              <a:rPr lang="pl-PL" dirty="0"/>
              <a:t>”</a:t>
            </a:r>
          </a:p>
          <a:p>
            <a:r>
              <a:rPr lang="pl-PL" dirty="0" err="1"/>
              <a:t>Removes</a:t>
            </a:r>
            <a:r>
              <a:rPr lang="pl-PL" dirty="0"/>
              <a:t> „</a:t>
            </a:r>
            <a:r>
              <a:rPr lang="pl-PL" b="1" dirty="0" err="1"/>
              <a:t>works</a:t>
            </a:r>
            <a:r>
              <a:rPr lang="pl-PL" b="1" dirty="0"/>
              <a:t> on my </a:t>
            </a:r>
            <a:r>
              <a:rPr lang="pl-PL" b="1" dirty="0" err="1"/>
              <a:t>machine</a:t>
            </a:r>
            <a:r>
              <a:rPr lang="pl-PL" dirty="0"/>
              <a:t>” problem</a:t>
            </a:r>
          </a:p>
          <a:p>
            <a:r>
              <a:rPr lang="pl-PL" dirty="0" err="1"/>
              <a:t>Implemented</a:t>
            </a:r>
            <a:r>
              <a:rPr lang="pl-PL" dirty="0"/>
              <a:t> on Linux (LXC – Linux </a:t>
            </a:r>
            <a:r>
              <a:rPr lang="pl-PL" dirty="0" err="1"/>
              <a:t>Containers</a:t>
            </a:r>
            <a:r>
              <a:rPr lang="pl-PL" dirty="0"/>
              <a:t>) and Windows 10 </a:t>
            </a:r>
          </a:p>
          <a:p>
            <a:endParaRPr lang="pl-PL" dirty="0"/>
          </a:p>
          <a:p>
            <a:endParaRPr lang="pl-PL" dirty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3442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DD975-F75C-0444-9A5E-AF49F88F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How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implemented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2188B-A596-8842-AB22-F4F767996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 err="1"/>
              <a:t>Namespace</a:t>
            </a:r>
            <a:r>
              <a:rPr lang="pl-PL" b="1" dirty="0"/>
              <a:t> </a:t>
            </a:r>
            <a:r>
              <a:rPr lang="pl-PL" b="1" dirty="0" err="1"/>
              <a:t>isolation</a:t>
            </a:r>
            <a:r>
              <a:rPr lang="pl-PL" b="1" dirty="0"/>
              <a:t> </a:t>
            </a:r>
            <a:r>
              <a:rPr lang="pl-PL" dirty="0" err="1"/>
              <a:t>includes</a:t>
            </a:r>
            <a:r>
              <a:rPr lang="pl-PL" dirty="0"/>
              <a:t> the </a:t>
            </a:r>
            <a:r>
              <a:rPr lang="pl-PL" dirty="0" err="1"/>
              <a:t>resources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interact</a:t>
            </a:r>
            <a:r>
              <a:rPr lang="pl-PL" dirty="0"/>
              <a:t> with </a:t>
            </a:r>
            <a:r>
              <a:rPr lang="pl-PL" dirty="0" err="1"/>
              <a:t>like</a:t>
            </a:r>
            <a:r>
              <a:rPr lang="pl-PL" dirty="0"/>
              <a:t> network, file system, </a:t>
            </a:r>
            <a:r>
              <a:rPr lang="pl-PL" dirty="0" err="1"/>
              <a:t>memory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processes</a:t>
            </a:r>
            <a:endParaRPr lang="pl-PL" dirty="0"/>
          </a:p>
          <a:p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gets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b="1" dirty="0" err="1"/>
              <a:t>virtual</a:t>
            </a:r>
            <a:r>
              <a:rPr lang="pl-PL" b="1" dirty="0"/>
              <a:t> </a:t>
            </a:r>
            <a:r>
              <a:rPr lang="pl-PL" b="1" dirty="0" err="1"/>
              <a:t>namespace</a:t>
            </a:r>
            <a:r>
              <a:rPr lang="pl-PL" b="1" dirty="0"/>
              <a:t> </a:t>
            </a:r>
            <a:r>
              <a:rPr lang="pl-PL" dirty="0" err="1"/>
              <a:t>containing</a:t>
            </a:r>
            <a:r>
              <a:rPr lang="pl-PL" dirty="0"/>
              <a:t> </a:t>
            </a:r>
            <a:r>
              <a:rPr lang="pl-PL" dirty="0" err="1"/>
              <a:t>resources</a:t>
            </a:r>
            <a:r>
              <a:rPr lang="pl-PL" dirty="0"/>
              <a:t> the </a:t>
            </a:r>
            <a:r>
              <a:rPr lang="pl-PL" dirty="0" err="1"/>
              <a:t>app</a:t>
            </a:r>
            <a:r>
              <a:rPr lang="pl-PL" dirty="0"/>
              <a:t> </a:t>
            </a:r>
            <a:r>
              <a:rPr lang="pl-PL" dirty="0" err="1"/>
              <a:t>inside</a:t>
            </a:r>
            <a:r>
              <a:rPr lang="pl-PL" dirty="0"/>
              <a:t> a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allowed</a:t>
            </a:r>
            <a:r>
              <a:rPr lang="pl-PL" dirty="0"/>
              <a:t> to </a:t>
            </a:r>
            <a:r>
              <a:rPr lang="pl-PL" dirty="0" err="1"/>
              <a:t>see</a:t>
            </a:r>
            <a:endParaRPr lang="pl-PL" dirty="0"/>
          </a:p>
          <a:p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hosts</a:t>
            </a:r>
            <a:r>
              <a:rPr lang="pl-PL" dirty="0"/>
              <a:t> file, but </a:t>
            </a:r>
            <a:r>
              <a:rPr lang="pl-PL" dirty="0" err="1"/>
              <a:t>modifications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visible</a:t>
            </a:r>
            <a:r>
              <a:rPr lang="pl-PL" dirty="0"/>
              <a:t> to the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thanks</a:t>
            </a:r>
            <a:r>
              <a:rPr lang="pl-PL" dirty="0"/>
              <a:t> to „</a:t>
            </a:r>
            <a:r>
              <a:rPr lang="pl-PL" dirty="0" err="1"/>
              <a:t>copy</a:t>
            </a:r>
            <a:r>
              <a:rPr lang="pl-PL" dirty="0"/>
              <a:t> on </a:t>
            </a:r>
            <a:r>
              <a:rPr lang="pl-PL" dirty="0" err="1"/>
              <a:t>write</a:t>
            </a:r>
            <a:r>
              <a:rPr lang="pl-PL" dirty="0"/>
              <a:t>”</a:t>
            </a:r>
          </a:p>
          <a:p>
            <a:r>
              <a:rPr lang="pl-PL" b="1" dirty="0"/>
              <a:t>Resource </a:t>
            </a:r>
            <a:r>
              <a:rPr lang="pl-PL" b="1" dirty="0" err="1"/>
              <a:t>throttling</a:t>
            </a:r>
            <a:r>
              <a:rPr lang="pl-PL" b="1" dirty="0"/>
              <a:t> (</a:t>
            </a:r>
            <a:r>
              <a:rPr lang="pl-PL" b="1" dirty="0" err="1"/>
              <a:t>cgroups</a:t>
            </a:r>
            <a:r>
              <a:rPr lang="pl-PL" b="1" dirty="0"/>
              <a:t> on LXC) </a:t>
            </a:r>
            <a:r>
              <a:rPr lang="pl-PL" dirty="0" err="1"/>
              <a:t>like</a:t>
            </a:r>
            <a:r>
              <a:rPr lang="pl-PL" dirty="0"/>
              <a:t> CPU, </a:t>
            </a:r>
            <a:r>
              <a:rPr lang="pl-PL" dirty="0" err="1"/>
              <a:t>memory</a:t>
            </a:r>
            <a:r>
              <a:rPr lang="pl-PL" dirty="0"/>
              <a:t> and network </a:t>
            </a:r>
            <a:r>
              <a:rPr lang="pl-PL" dirty="0" err="1"/>
              <a:t>bandwidth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329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FF60-BA13-3540-A829-8FDBAC7F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Virtual </a:t>
            </a:r>
            <a:r>
              <a:rPr lang="pl-PL" dirty="0" err="1"/>
              <a:t>machines</a:t>
            </a:r>
            <a:r>
              <a:rPr lang="pl-PL" dirty="0"/>
              <a:t> vs </a:t>
            </a:r>
            <a:r>
              <a:rPr lang="pl-PL" dirty="0" err="1"/>
              <a:t>containers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CAEA-1767-3D4E-85DA-72531374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Best </a:t>
            </a:r>
            <a:r>
              <a:rPr lang="pl-PL" dirty="0" err="1"/>
              <a:t>isolation</a:t>
            </a:r>
            <a:endParaRPr lang="pl-PL" dirty="0"/>
          </a:p>
          <a:p>
            <a:r>
              <a:rPr lang="pl-PL" dirty="0"/>
              <a:t>Heavy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E9F82-B126-CA49-86BF-3E1333A0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423" y="2365985"/>
            <a:ext cx="8113660" cy="410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8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FF60-BA13-3540-A829-8FDBAC7F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Virtual </a:t>
            </a:r>
            <a:r>
              <a:rPr lang="pl-PL" dirty="0" err="1"/>
              <a:t>machines</a:t>
            </a:r>
            <a:r>
              <a:rPr lang="pl-PL" dirty="0"/>
              <a:t> vs </a:t>
            </a:r>
            <a:r>
              <a:rPr lang="pl-PL" dirty="0" err="1"/>
              <a:t>containers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CAEA-1767-3D4E-85DA-72531374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Containers</a:t>
            </a:r>
            <a:r>
              <a:rPr lang="pl-PL" dirty="0"/>
              <a:t> </a:t>
            </a:r>
            <a:r>
              <a:rPr lang="pl-PL" dirty="0" err="1"/>
              <a:t>share</a:t>
            </a:r>
            <a:r>
              <a:rPr lang="pl-PL" dirty="0"/>
              <a:t> </a:t>
            </a:r>
            <a:r>
              <a:rPr lang="pl-PL" dirty="0" err="1"/>
              <a:t>underlying</a:t>
            </a:r>
            <a:r>
              <a:rPr lang="pl-PL" dirty="0"/>
              <a:t> file system and </a:t>
            </a:r>
            <a:r>
              <a:rPr lang="pl-PL" dirty="0" err="1"/>
              <a:t>kernel</a:t>
            </a:r>
            <a:r>
              <a:rPr lang="pl-PL" dirty="0"/>
              <a:t> </a:t>
            </a:r>
            <a:r>
              <a:rPr lang="pl-PL" dirty="0" err="1"/>
              <a:t>providing</a:t>
            </a:r>
            <a:r>
              <a:rPr lang="pl-PL" dirty="0"/>
              <a:t> for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dense</a:t>
            </a:r>
            <a:r>
              <a:rPr lang="pl-PL" dirty="0"/>
              <a:t> </a:t>
            </a:r>
            <a:r>
              <a:rPr lang="pl-PL" dirty="0" err="1"/>
              <a:t>deployments</a:t>
            </a:r>
            <a:endParaRPr lang="pl-PL" dirty="0"/>
          </a:p>
          <a:p>
            <a:r>
              <a:rPr lang="pl-PL" dirty="0"/>
              <a:t>Less </a:t>
            </a:r>
            <a:r>
              <a:rPr lang="pl-PL" dirty="0" err="1"/>
              <a:t>isolation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VM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4A449-2D45-BC4A-9DB2-729900F9A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303" y="3174314"/>
            <a:ext cx="81280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68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0CAA4-F242-7349-A058-10292AA37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6865E54-956B-4B4A-9E42-1B7601FE6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” </a:t>
            </a:r>
            <a:r>
              <a:rPr lang="pl-PL" b="1" dirty="0"/>
              <a:t>Docker </a:t>
            </a:r>
            <a:r>
              <a:rPr lang="pl-PL" b="1" dirty="0" err="1"/>
              <a:t>is</a:t>
            </a:r>
            <a:r>
              <a:rPr lang="pl-PL" b="1" dirty="0"/>
              <a:t> </a:t>
            </a:r>
            <a:r>
              <a:rPr lang="pl-PL" b="1" dirty="0" err="1"/>
              <a:t>an</a:t>
            </a:r>
            <a:r>
              <a:rPr lang="pl-PL" b="1" dirty="0"/>
              <a:t> open platform for developing, </a:t>
            </a:r>
            <a:r>
              <a:rPr lang="pl-PL" b="1" dirty="0" err="1"/>
              <a:t>shipping</a:t>
            </a:r>
            <a:r>
              <a:rPr lang="pl-PL" b="1" dirty="0"/>
              <a:t>, and </a:t>
            </a:r>
            <a:r>
              <a:rPr lang="pl-PL" b="1" dirty="0" err="1"/>
              <a:t>running</a:t>
            </a:r>
            <a:r>
              <a:rPr lang="pl-PL" b="1" dirty="0"/>
              <a:t> </a:t>
            </a:r>
            <a:r>
              <a:rPr lang="pl-PL" b="1" dirty="0" err="1"/>
              <a:t>applications</a:t>
            </a:r>
            <a:r>
              <a:rPr lang="pl-PL" dirty="0"/>
              <a:t>. ”</a:t>
            </a:r>
          </a:p>
          <a:p>
            <a:r>
              <a:rPr lang="pl-PL" dirty="0"/>
              <a:t>Docker </a:t>
            </a:r>
            <a:r>
              <a:rPr lang="pl-PL" dirty="0" err="1"/>
              <a:t>provides</a:t>
            </a:r>
            <a:r>
              <a:rPr lang="pl-PL" dirty="0"/>
              <a:t>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toolset</a:t>
            </a:r>
            <a:r>
              <a:rPr lang="pl-PL" dirty="0"/>
              <a:t>, </a:t>
            </a:r>
            <a:r>
              <a:rPr lang="pl-PL" dirty="0" err="1"/>
              <a:t>packing</a:t>
            </a:r>
            <a:r>
              <a:rPr lang="pl-PL" dirty="0"/>
              <a:t> model and </a:t>
            </a:r>
            <a:r>
              <a:rPr lang="pl-PL" dirty="0" err="1"/>
              <a:t>deployment</a:t>
            </a:r>
            <a:endParaRPr lang="pl-PL" dirty="0"/>
          </a:p>
          <a:p>
            <a:r>
              <a:rPr lang="pl-PL" dirty="0"/>
              <a:t>Docker IS NOT a </a:t>
            </a:r>
            <a:r>
              <a:rPr lang="pl-PL" dirty="0" err="1"/>
              <a:t>container</a:t>
            </a:r>
            <a:endParaRPr lang="pl-PL" dirty="0"/>
          </a:p>
          <a:p>
            <a:r>
              <a:rPr lang="pl-PL" dirty="0"/>
              <a:t>Docker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kernel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infrastructure</a:t>
            </a:r>
            <a:endParaRPr lang="pl-PL" dirty="0"/>
          </a:p>
          <a:p>
            <a:r>
              <a:rPr lang="pl-PL" dirty="0"/>
              <a:t>Works on Windows, Linux and </a:t>
            </a:r>
            <a:r>
              <a:rPr lang="pl-PL" dirty="0" err="1"/>
              <a:t>macOS</a:t>
            </a:r>
            <a:endParaRPr lang="pl-PL" dirty="0"/>
          </a:p>
          <a:p>
            <a:pPr lvl="1"/>
            <a:r>
              <a:rPr lang="pl-PL" dirty="0" err="1"/>
              <a:t>HyperV</a:t>
            </a:r>
            <a:r>
              <a:rPr lang="pl-PL" dirty="0"/>
              <a:t> VM with Linux </a:t>
            </a:r>
            <a:r>
              <a:rPr lang="pl-PL" dirty="0" err="1"/>
              <a:t>or</a:t>
            </a:r>
            <a:r>
              <a:rPr lang="pl-PL" dirty="0"/>
              <a:t> Windows </a:t>
            </a:r>
            <a:r>
              <a:rPr lang="pl-PL" dirty="0" err="1"/>
              <a:t>Containers</a:t>
            </a:r>
            <a:endParaRPr lang="pl-PL" dirty="0"/>
          </a:p>
          <a:p>
            <a:pPr lvl="1"/>
            <a:r>
              <a:rPr lang="pl-PL" dirty="0"/>
              <a:t>Native Linux</a:t>
            </a:r>
          </a:p>
          <a:p>
            <a:pPr lvl="1"/>
            <a:r>
              <a:rPr lang="pl-PL" dirty="0" err="1"/>
              <a:t>HyperKit</a:t>
            </a:r>
            <a:r>
              <a:rPr lang="pl-PL" dirty="0"/>
              <a:t> Linux VM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6320A2-E428-C142-A69C-8BBEB36CE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118" y="3234804"/>
            <a:ext cx="4209829" cy="353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605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BD0F3-7763-7844-BD03-0A95F419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Engine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C495D4-6D52-4545-9D90-AEAA3CE74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5665" y="1825625"/>
            <a:ext cx="55606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01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BD0F3-7763-7844-BD03-0A95F419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D8BA6A-058E-B749-8BC6-9F5CD8909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232" y="1578016"/>
            <a:ext cx="8781535" cy="458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2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4618</TotalTime>
  <Words>700</Words>
  <Application>Microsoft Macintosh PowerPoint</Application>
  <PresentationFormat>Widescreen</PresentationFormat>
  <Paragraphs>141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Menlo</vt:lpstr>
      <vt:lpstr>Office Theme</vt:lpstr>
      <vt:lpstr>Container based apps with Docker and .NET Core</vt:lpstr>
      <vt:lpstr>Agenda</vt:lpstr>
      <vt:lpstr>What are containers?</vt:lpstr>
      <vt:lpstr>How they are implemented?</vt:lpstr>
      <vt:lpstr>Virtual machines vs containers</vt:lpstr>
      <vt:lpstr>Virtual machines vs containers</vt:lpstr>
      <vt:lpstr>Docker</vt:lpstr>
      <vt:lpstr>Docker Engine</vt:lpstr>
      <vt:lpstr>Docker Architecture</vt:lpstr>
      <vt:lpstr>Useful comands</vt:lpstr>
      <vt:lpstr>Time for demo!</vt:lpstr>
      <vt:lpstr>Dockerfile</vt:lpstr>
      <vt:lpstr>2 Stage Dockerfile</vt:lpstr>
      <vt:lpstr>Building and running the image</vt:lpstr>
      <vt:lpstr>Time for demo!</vt:lpstr>
      <vt:lpstr>Services</vt:lpstr>
      <vt:lpstr>YAML file – App Description</vt:lpstr>
      <vt:lpstr>Docker Swarm</vt:lpstr>
      <vt:lpstr>Creating a stack</vt:lpstr>
      <vt:lpstr>Time for demo!</vt:lpstr>
      <vt:lpstr>docker-machine</vt:lpstr>
      <vt:lpstr>Container Registry</vt:lpstr>
      <vt:lpstr>Load balancing and mesh network</vt:lpstr>
      <vt:lpstr>Time for demo!</vt:lpstr>
      <vt:lpstr>Recap</vt:lpstr>
      <vt:lpstr>Questions?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 with Containers, Docker, and .NET Core</dc:title>
  <dc:creator>Piotr Włodek</dc:creator>
  <cp:lastModifiedBy>Piotr Włodek</cp:lastModifiedBy>
  <cp:revision>56</cp:revision>
  <dcterms:created xsi:type="dcterms:W3CDTF">2018-02-07T10:49:24Z</dcterms:created>
  <dcterms:modified xsi:type="dcterms:W3CDTF">2018-02-14T14:42:53Z</dcterms:modified>
</cp:coreProperties>
</file>

<file path=docProps/thumbnail.jpeg>
</file>